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4"/>
  </p:notesMasterIdLst>
  <p:handoutMasterIdLst>
    <p:handoutMasterId r:id="rId35"/>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 id="413" r:id="rId33"/>
  </p:sldIdLst>
  <p:sldSz cx="12192000" cy="6858000"/>
  <p:notesSz cx="9388475" cy="7102475"/>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 name="new info" id="{1D949444-DA0C-4BE6-BCDE-C74C99A0E812}">
          <p14:sldIdLst>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99" d="100"/>
          <a:sy n="99" d="100"/>
        </p:scale>
        <p:origin x="948" y="26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A42B-C79C-0CCF-16F2-FD2BCCBF6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DC2DF-1973-D7AD-2DF0-46AA80019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7169-8B58-C19A-F2CC-6C28A1E3DA16}"/>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F61B19F1-2D55-4B62-6634-9926AB17DD24}"/>
              </a:ext>
            </a:extLst>
          </p:cNvPr>
          <p:cNvSpPr>
            <a:spLocks noGrp="1"/>
          </p:cNvSpPr>
          <p:nvPr>
            <p:ph type="sldNum" sz="quarter" idx="10"/>
          </p:nvPr>
        </p:nvSpPr>
        <p:spPr/>
        <p:txBody>
          <a:bodyPr/>
          <a:lstStyle/>
          <a:p>
            <a:fld id="{4CBCEA92-F142-4D57-B507-37BDAF44710C}" type="slidenum">
              <a:rPr lang="en-US" smtClean="0"/>
              <a:t>29</a:t>
            </a:fld>
            <a:endParaRPr lang="en-US" dirty="0"/>
          </a:p>
        </p:txBody>
      </p:sp>
    </p:spTree>
    <p:extLst>
      <p:ext uri="{BB962C8B-B14F-4D97-AF65-F5344CB8AC3E}">
        <p14:creationId xmlns:p14="http://schemas.microsoft.com/office/powerpoint/2010/main" val="22825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834B-38F8-F36F-438C-ACA3875EBF04}"/>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917DFC53-B68B-1B1D-1505-CA42529A0E1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68EA2375-BB7E-08A1-7A3D-9D71E66FFAEB}"/>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86E476F-280E-6BAB-2F6F-B6217FF1EF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FBEB88A-343E-1306-DE59-ABE6D41B930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ACD6AB6-5A42-C69C-F2A3-677243009E73}"/>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7E30FD89-F18C-FCB1-E32C-73A0BB67060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A975C6C7-6A78-EC7A-E464-E7FDC14264B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FE3691C-CA7D-501E-EECF-DAADD9533572}"/>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91BC0003-EBEA-C41E-BBCF-10A6FC90AFE6}"/>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9F6797C9-1D6C-B826-1392-53990AE7F681}"/>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99A0AD85-2021-8FEB-1285-B543D92149A8}"/>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1026" name="Picture 2" descr="Json Multi Color Circle Icon 43613929 Vector Art at Vecteezy">
            <a:extLst>
              <a:ext uri="{FF2B5EF4-FFF2-40B4-BE49-F238E27FC236}">
                <a16:creationId xmlns:a16="http://schemas.microsoft.com/office/drawing/2014/main" id="{019DF54B-8FE3-2327-4A22-5B7F60777F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7C0D19-970B-AAC1-4AF9-5C3F0FA23472}"/>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283532-F107-7541-B065-C5E826276E60}"/>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51A74140-895B-2781-F2A1-8A0B48B0D620}"/>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DB09632C-6882-4D82-D0E9-2EAE55C5032C}"/>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31D4EB6C-AA0F-6C8E-7C54-2989FE4B6E10}"/>
              </a:ext>
            </a:extLst>
          </p:cNvPr>
          <p:cNvSpPr txBox="1">
            <a:spLocks/>
          </p:cNvSpPr>
          <p:nvPr/>
        </p:nvSpPr>
        <p:spPr>
          <a:xfrm>
            <a:off x="313315" y="591061"/>
            <a:ext cx="8481379" cy="308392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zh-CN" altLang="en-US" sz="5400" dirty="0">
                <a:solidFill>
                  <a:schemeClr val="tx1"/>
                </a:solidFill>
              </a:rPr>
              <a:t>深入解析 </a:t>
            </a:r>
            <a:r>
              <a:rPr lang="en-US" altLang="zh-CN" sz="5400" dirty="0">
                <a:solidFill>
                  <a:schemeClr val="tx1"/>
                </a:solidFill>
              </a:rPr>
              <a:t>TOON</a:t>
            </a:r>
          </a:p>
          <a:p>
            <a:r>
              <a:rPr lang="en-US" altLang="zh-CN" sz="5400" dirty="0">
                <a:solidFill>
                  <a:schemeClr val="tx1"/>
                </a:solidFill>
              </a:rPr>
              <a:t>(</a:t>
            </a:r>
            <a:r>
              <a:rPr lang="zh-CN" altLang="en-US" sz="5400" dirty="0">
                <a:solidFill>
                  <a:schemeClr val="tx1"/>
                </a:solidFill>
              </a:rPr>
              <a:t>面向分词的对象表示法</a:t>
            </a:r>
            <a:r>
              <a:rPr lang="en-US" altLang="zh-CN" sz="5400" dirty="0">
                <a:solidFill>
                  <a:schemeClr val="tx1"/>
                </a:solidFill>
              </a:rPr>
              <a:t>)</a:t>
            </a:r>
          </a:p>
          <a:p>
            <a:r>
              <a:rPr lang="en-US" altLang="zh-CN" sz="5400" dirty="0">
                <a:solidFill>
                  <a:schemeClr val="tx1"/>
                </a:solidFill>
              </a:rPr>
              <a:t>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5F678D22-890C-7C11-E368-80623835ABCC}"/>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Tree>
    <p:extLst>
      <p:ext uri="{BB962C8B-B14F-4D97-AF65-F5344CB8AC3E}">
        <p14:creationId xmlns:p14="http://schemas.microsoft.com/office/powerpoint/2010/main" val="1361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9D2E6351-E64A-42DD-A554-7DF752222129}">
  <ds:schemaRefs/>
</ds:datastoreItem>
</file>

<file path=customXml/itemProps3.xml><?xml version="1.0" encoding="utf-8"?>
<ds:datastoreItem xmlns:ds="http://schemas.openxmlformats.org/officeDocument/2006/customXml" ds:itemID="{B1C2FF92-1ACE-4D23-9586-85906FF02F9F}">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2694</TotalTime>
  <Words>2157</Words>
  <Application>Microsoft Office PowerPoint</Application>
  <PresentationFormat>Widescreen</PresentationFormat>
  <Paragraphs>182</Paragraphs>
  <Slides>29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44</cp:revision>
  <dcterms:created xsi:type="dcterms:W3CDTF">2023-09-05T16:53:00Z</dcterms:created>
  <dcterms:modified xsi:type="dcterms:W3CDTF">2025-11-10T19:26:58Z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